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15113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Extra Bold" panose="020B0604020202020204" charset="0"/>
      <p:regular r:id="rId8"/>
    </p:embeddedFont>
    <p:embeddedFont>
      <p:font typeface="Sifonn" panose="020B0604020202020204" charset="0"/>
      <p:regular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  <p:embeddedFont>
      <p:font typeface="Source Sans Pro Bold" panose="020B0703030403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Principi" initials="MP" lastIdx="2" clrIdx="0">
    <p:extLst>
      <p:ext uri="{19B8F6BF-5375-455C-9EA6-DF929625EA0E}">
        <p15:presenceInfo xmlns:p15="http://schemas.microsoft.com/office/powerpoint/2012/main" userId="S::marco.principi@regione.marche.it::0b3c0792-c8ce-4ea6-bcc4-86c7dc698e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72DA2-2707-3A19-142B-3D5EE746B569}" v="1" dt="2023-10-24T06:04:25.377"/>
    <p1510:client id="{72BEAD49-F514-8548-7849-53C6CF41CC87}" v="66" dt="2023-10-25T09:43:31.532"/>
    <p1510:client id="{C21A8720-12F4-6D23-FD6F-9E5C8855CBAF}" v="2" dt="2023-10-24T06:01:57.155"/>
    <p1510:client id="{D3C177B9-0825-EEF1-97F9-2057E3CB00EB}" v="21" dt="2023-10-19T11:43:30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0" autoAdjust="0"/>
    <p:restoredTop sz="94660"/>
  </p:normalViewPr>
  <p:slideViewPr>
    <p:cSldViewPr snapToGrid="0">
      <p:cViewPr>
        <p:scale>
          <a:sx n="69" d="100"/>
          <a:sy n="69" d="100"/>
        </p:scale>
        <p:origin x="31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11:31:12.243" idx="1">
    <p:pos x="-338" y="886"/>
    <p:text>Modificare informazioni in basso al centro: nome CPI, numero di telefono, orari del centralino, indirizzo, indirizzo email.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9D52C-7697-4054-9169-119DD36568AD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F3E24-619D-4C7D-A4A7-B658AB4EA1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28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Modificare informazioni in basso al centro: nome CPI, numero di telefono, orari del centralino, indirizzo, indirizzo email.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3E24-619D-4C7D-A4A7-B658AB4EA1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1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2">
            <a:extLst>
              <a:ext uri="{FF2B5EF4-FFF2-40B4-BE49-F238E27FC236}">
                <a16:creationId xmlns:a16="http://schemas.microsoft.com/office/drawing/2014/main" id="{13DD1A9F-D7B4-40FA-8B60-DB17A545E5E8}"/>
              </a:ext>
            </a:extLst>
          </p:cNvPr>
          <p:cNvSpPr/>
          <p:nvPr/>
        </p:nvSpPr>
        <p:spPr>
          <a:xfrm rot="11209556" flipH="1" flipV="1">
            <a:off x="4755879" y="5764643"/>
            <a:ext cx="2623667" cy="1039689"/>
          </a:xfrm>
          <a:custGeom>
            <a:avLst/>
            <a:gdLst/>
            <a:ahLst/>
            <a:cxnLst/>
            <a:rect l="l" t="t" r="r" b="b"/>
            <a:pathLst>
              <a:path w="570491" h="412893">
                <a:moveTo>
                  <a:pt x="0" y="0"/>
                </a:moveTo>
                <a:lnTo>
                  <a:pt x="570491" y="0"/>
                </a:lnTo>
                <a:lnTo>
                  <a:pt x="570491" y="412894"/>
                </a:lnTo>
                <a:lnTo>
                  <a:pt x="0" y="412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2294687" y="12637421"/>
            <a:ext cx="6102626" cy="2365513"/>
          </a:xfrm>
          <a:custGeom>
            <a:avLst/>
            <a:gdLst/>
            <a:ahLst/>
            <a:cxnLst/>
            <a:rect l="l" t="t" r="r" b="b"/>
            <a:pathLst>
              <a:path w="2441078" h="1384447">
                <a:moveTo>
                  <a:pt x="0" y="0"/>
                </a:moveTo>
                <a:lnTo>
                  <a:pt x="2441078" y="0"/>
                </a:lnTo>
                <a:lnTo>
                  <a:pt x="2441078" y="1384447"/>
                </a:lnTo>
                <a:lnTo>
                  <a:pt x="0" y="13844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18" b="-1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75113" y="13880606"/>
            <a:ext cx="1895424" cy="905708"/>
          </a:xfrm>
          <a:custGeom>
            <a:avLst/>
            <a:gdLst/>
            <a:ahLst/>
            <a:cxnLst/>
            <a:rect l="l" t="t" r="r" b="b"/>
            <a:pathLst>
              <a:path w="1895424" h="905708">
                <a:moveTo>
                  <a:pt x="0" y="0"/>
                </a:moveTo>
                <a:lnTo>
                  <a:pt x="1895424" y="0"/>
                </a:lnTo>
                <a:lnTo>
                  <a:pt x="1895424" y="905708"/>
                </a:lnTo>
                <a:lnTo>
                  <a:pt x="0" y="905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7707" y="13796835"/>
            <a:ext cx="1503812" cy="989479"/>
          </a:xfrm>
          <a:custGeom>
            <a:avLst/>
            <a:gdLst/>
            <a:ahLst/>
            <a:cxnLst/>
            <a:rect l="l" t="t" r="r" b="b"/>
            <a:pathLst>
              <a:path w="1503812" h="989479">
                <a:moveTo>
                  <a:pt x="0" y="0"/>
                </a:moveTo>
                <a:lnTo>
                  <a:pt x="1503812" y="0"/>
                </a:lnTo>
                <a:lnTo>
                  <a:pt x="1503812" y="989479"/>
                </a:lnTo>
                <a:lnTo>
                  <a:pt x="0" y="9894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563" t="-118289" r="-125487" b="-14805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9799" y="512546"/>
            <a:ext cx="984473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600" dirty="0">
                <a:solidFill>
                  <a:srgbClr val="D12995"/>
                </a:solidFill>
                <a:latin typeface="Sifonn"/>
              </a:rPr>
              <a:t>CPI JESI - RECRUITING DAY</a:t>
            </a:r>
          </a:p>
          <a:p>
            <a:pPr algn="ctr">
              <a:lnSpc>
                <a:spcPts val="4830"/>
              </a:lnSpc>
            </a:pPr>
            <a:r>
              <a:rPr lang="en-US" sz="4600" dirty="0">
                <a:solidFill>
                  <a:srgbClr val="D12995"/>
                </a:solidFill>
                <a:latin typeface="Sifonn"/>
              </a:rPr>
              <a:t>MAGAZZINIERE </a:t>
            </a:r>
          </a:p>
          <a:p>
            <a:pPr algn="ctr">
              <a:lnSpc>
                <a:spcPts val="4830"/>
              </a:lnSpc>
            </a:pPr>
            <a:r>
              <a:rPr lang="en-US" sz="4600" dirty="0">
                <a:solidFill>
                  <a:srgbClr val="D12995"/>
                </a:solidFill>
                <a:latin typeface="Sifonn"/>
              </a:rPr>
              <a:t>20 GIUGNO 2024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9801" y="2791881"/>
            <a:ext cx="9499234" cy="1228636"/>
            <a:chOff x="-66277" y="159513"/>
            <a:chExt cx="12701879" cy="1277895"/>
          </a:xfrm>
        </p:grpSpPr>
        <p:sp>
          <p:nvSpPr>
            <p:cNvPr id="7" name="AutoShape 7"/>
            <p:cNvSpPr/>
            <p:nvPr/>
          </p:nvSpPr>
          <p:spPr>
            <a:xfrm flipV="1">
              <a:off x="-51519" y="580524"/>
              <a:ext cx="2067902" cy="1811"/>
            </a:xfrm>
            <a:prstGeom prst="line">
              <a:avLst/>
            </a:prstGeom>
            <a:ln w="215900" cap="flat">
              <a:solidFill>
                <a:srgbClr val="6DD1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-66277" y="159513"/>
              <a:ext cx="5431011" cy="5234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1"/>
                </a:lnSpc>
              </a:pPr>
              <a:r>
                <a:rPr lang="en-US" sz="3000" dirty="0">
                  <a:solidFill>
                    <a:srgbClr val="545454"/>
                  </a:solidFill>
                  <a:latin typeface="Open Sans Extra Bold"/>
                </a:rPr>
                <a:t>EVENTO 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000" y="895078"/>
              <a:ext cx="12587602" cy="542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Promozione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di vacancy di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aziende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del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territorio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al fine del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reclutamento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di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magazzinieri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qualificati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o a primo Impiego e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promozione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di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corsi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 </a:t>
              </a:r>
              <a:r>
                <a:rPr lang="en-US" sz="1600" b="1" dirty="0" err="1">
                  <a:solidFill>
                    <a:srgbClr val="000000"/>
                  </a:solidFill>
                  <a:latin typeface="Source Sans Pro"/>
                </a:rPr>
                <a:t>formativi</a:t>
              </a:r>
              <a:r>
                <a:rPr lang="en-US" sz="1600" b="1" dirty="0">
                  <a:solidFill>
                    <a:srgbClr val="000000"/>
                  </a:solidFill>
                  <a:latin typeface="Source Sans Pro"/>
                </a:rPr>
                <a:t> “Progetto GOL”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5175" y="4594992"/>
            <a:ext cx="9558164" cy="1921308"/>
            <a:chOff x="0" y="115993"/>
            <a:chExt cx="8992934" cy="1411713"/>
          </a:xfrm>
        </p:grpSpPr>
        <p:sp>
          <p:nvSpPr>
            <p:cNvPr id="11" name="AutoShape 11"/>
            <p:cNvSpPr/>
            <p:nvPr/>
          </p:nvSpPr>
          <p:spPr>
            <a:xfrm flipV="1">
              <a:off x="48000" y="404877"/>
              <a:ext cx="4122898" cy="23685"/>
            </a:xfrm>
            <a:prstGeom prst="line">
              <a:avLst/>
            </a:prstGeom>
            <a:ln w="215900" cap="flat">
              <a:solidFill>
                <a:srgbClr val="6DD1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23663" y="115993"/>
              <a:ext cx="7909812" cy="369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1"/>
                </a:lnSpc>
              </a:pPr>
              <a:r>
                <a:rPr lang="en-US" sz="3000" dirty="0">
                  <a:solidFill>
                    <a:srgbClr val="545454"/>
                  </a:solidFill>
                  <a:latin typeface="Open Sans Extra Bold"/>
                </a:rPr>
                <a:t>RISERVA IL TUO POSTO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9570" y="244716"/>
              <a:ext cx="8873364" cy="128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 </a:t>
              </a:r>
            </a:p>
            <a:p>
              <a:pPr>
                <a:lnSpc>
                  <a:spcPts val="2250"/>
                </a:lnSpc>
              </a:pPr>
              <a:endParaRPr lang="en-US" sz="1500" dirty="0">
                <a:solidFill>
                  <a:srgbClr val="000000"/>
                </a:solidFill>
                <a:latin typeface="Source Sans Pro"/>
              </a:endParaRPr>
            </a:p>
            <a:p>
              <a:pPr>
                <a:lnSpc>
                  <a:spcPts val="225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DAL 03.06.2024 al 17.06.2024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entra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nel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QRCode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 e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iscriviti</a:t>
              </a:r>
              <a:endParaRPr lang="en-US" sz="1500" dirty="0">
                <a:solidFill>
                  <a:srgbClr val="000000"/>
                </a:solidFill>
                <a:latin typeface="Source Sans Pro"/>
              </a:endParaRPr>
            </a:p>
            <a:p>
              <a:pPr>
                <a:lnSpc>
                  <a:spcPts val="2250"/>
                </a:lnSpc>
              </a:pPr>
              <a:endParaRPr lang="en-US" sz="1500" dirty="0">
                <a:solidFill>
                  <a:srgbClr val="000000"/>
                </a:solidFill>
                <a:latin typeface="Source Sans Pro"/>
                <a:ea typeface="Source Sans Pro"/>
              </a:endParaRPr>
            </a:p>
            <a:p>
              <a:pPr>
                <a:lnSpc>
                  <a:spcPts val="2250"/>
                </a:lnSpc>
              </a:pPr>
              <a:r>
                <a:rPr lang="en-US" sz="1500" dirty="0" err="1">
                  <a:solidFill>
                    <a:srgbClr val="000000"/>
                  </a:solidFill>
                  <a:latin typeface="Source Sans Pro"/>
                  <a:ea typeface="Source Sans Pro"/>
                </a:rPr>
                <a:t>Contattaci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  <a:ea typeface="Source Sans Pro"/>
                </a:rPr>
                <a:t> per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  <a:ea typeface="Source Sans Pro"/>
                </a:rPr>
                <a:t>telefono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  <a:ea typeface="Source Sans Pro"/>
                </a:rPr>
                <a:t> ai numeri sotto indicate </a:t>
              </a:r>
            </a:p>
            <a:p>
              <a:pPr>
                <a:lnSpc>
                  <a:spcPts val="225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Source Sans Pro"/>
                  <a:ea typeface="Source Sans Pro"/>
                </a:rPr>
                <a:t>o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  <a:ea typeface="Source Sans Pro"/>
                </a:rPr>
                <a:t>inviaci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  <a:ea typeface="Source Sans Pro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  <a:ea typeface="Source Sans Pro"/>
                </a:rPr>
                <a:t>un’email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  <a:ea typeface="Source Sans Pro"/>
                </a:rPr>
                <a:t> 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28674"/>
              <a:ext cx="407853" cy="40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7"/>
                </a:lnSpc>
              </a:pPr>
              <a:endParaRPr lang="en-US" dirty="0">
                <a:solidFill>
                  <a:srgbClr val="D12995"/>
                </a:solidFill>
                <a:latin typeface="Open Sans Extra Bold"/>
                <a:ea typeface="Open Sans Extra Bold"/>
                <a:cs typeface="Open Sans Extra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110596" y="13389676"/>
            <a:ext cx="4470808" cy="86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300" dirty="0">
                <a:solidFill>
                  <a:srgbClr val="000000"/>
                </a:solidFill>
                <a:latin typeface="Source Sans Pro Bold"/>
              </a:rPr>
              <a:t>CENTRO IMPIEGO JESI </a:t>
            </a:r>
            <a:r>
              <a:rPr lang="en-US" sz="1300" dirty="0" err="1">
                <a:solidFill>
                  <a:srgbClr val="000000"/>
                </a:solidFill>
                <a:latin typeface="Source Sans Pro Bold"/>
              </a:rPr>
              <a:t>servizio</a:t>
            </a:r>
            <a:r>
              <a:rPr lang="en-US" sz="1300" dirty="0">
                <a:solidFill>
                  <a:srgbClr val="000000"/>
                </a:solidFill>
                <a:latin typeface="Source Sans Pro Bold"/>
              </a:rPr>
              <a:t> IDO </a:t>
            </a:r>
          </a:p>
          <a:p>
            <a:pPr algn="ctr">
              <a:lnSpc>
                <a:spcPts val="1734"/>
              </a:lnSpc>
            </a:pPr>
            <a:r>
              <a:rPr lang="en-US" sz="13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Tel. 07312203.08/.09 </a:t>
            </a:r>
            <a:r>
              <a:rPr lang="en-US" sz="13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orario</a:t>
            </a:r>
            <a:r>
              <a:rPr lang="en-US" sz="13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ufficio</a:t>
            </a:r>
            <a:endParaRPr lang="en-US" sz="13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ts val="1734"/>
              </a:lnSpc>
            </a:pPr>
            <a:r>
              <a:rPr lang="en-US" sz="13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Viale</a:t>
            </a:r>
            <a:r>
              <a:rPr lang="en-US" sz="13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del </a:t>
            </a:r>
            <a:r>
              <a:rPr lang="en-US" sz="13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Lavoro</a:t>
            </a:r>
            <a:r>
              <a:rPr lang="en-US" sz="13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n. 32 – JESI </a:t>
            </a:r>
          </a:p>
          <a:p>
            <a:pPr algn="ctr">
              <a:lnSpc>
                <a:spcPts val="1734"/>
              </a:lnSpc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  <a:latin typeface="Source Sans Pro"/>
              </a:rPr>
              <a:t>Centroimpiegojesi.ido@regione.marche.it</a:t>
            </a:r>
            <a:endParaRPr lang="en-US" sz="1300" dirty="0">
              <a:solidFill>
                <a:srgbClr val="000000"/>
              </a:solidFill>
              <a:latin typeface="Source Sans Pro"/>
              <a:ea typeface="Source Sans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91899" y="13095872"/>
            <a:ext cx="3840134" cy="29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650" b="1" spc="84" dirty="0">
                <a:solidFill>
                  <a:srgbClr val="000000"/>
                </a:solidFill>
                <a:latin typeface="Source Sans Pro"/>
              </a:rPr>
              <a:t>CONTATTACI PER INFORMAZIONI</a:t>
            </a:r>
            <a:endParaRPr lang="en-US" sz="1650" b="1" spc="84" dirty="0">
              <a:solidFill>
                <a:srgbClr val="6DD100"/>
              </a:solidFill>
              <a:latin typeface="Source Sans Pro Bold"/>
              <a:ea typeface="Source Sans Pr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40325" y="7129517"/>
            <a:ext cx="6225153" cy="1144304"/>
            <a:chOff x="59428" y="178259"/>
            <a:chExt cx="7922922" cy="1295926"/>
          </a:xfrm>
        </p:grpSpPr>
        <p:sp>
          <p:nvSpPr>
            <p:cNvPr id="18" name="AutoShape 18"/>
            <p:cNvSpPr/>
            <p:nvPr/>
          </p:nvSpPr>
          <p:spPr>
            <a:xfrm>
              <a:off x="115665" y="630254"/>
              <a:ext cx="5188657" cy="7499"/>
            </a:xfrm>
            <a:prstGeom prst="line">
              <a:avLst/>
            </a:prstGeom>
            <a:ln w="215900" cap="flat">
              <a:solidFill>
                <a:srgbClr val="6DD1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9460" y="178259"/>
              <a:ext cx="7902890" cy="5699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1"/>
                </a:lnSpc>
              </a:pPr>
              <a:r>
                <a:rPr lang="en-US" sz="3000" dirty="0">
                  <a:solidFill>
                    <a:srgbClr val="545454"/>
                  </a:solidFill>
                  <a:latin typeface="Open Sans Extra Bold"/>
                </a:rPr>
                <a:t>PORTA CON TE IL C.V.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03275" y="835870"/>
              <a:ext cx="5429066" cy="5541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Aggiornato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e in lingua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italiana</a:t>
              </a:r>
              <a:endParaRPr lang="en-US" sz="1500" dirty="0">
                <a:solidFill>
                  <a:srgbClr val="000000"/>
                </a:solidFill>
                <a:latin typeface="Source Sans Pro Bold"/>
              </a:endParaRPr>
            </a:p>
            <a:p>
              <a:pPr>
                <a:lnSpc>
                  <a:spcPts val="2250"/>
                </a:lnSpc>
              </a:pPr>
              <a:endParaRPr lang="en-US" sz="1500" dirty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9428" y="910519"/>
              <a:ext cx="380435" cy="563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97"/>
                </a:lnSpc>
              </a:pPr>
              <a:r>
                <a:rPr lang="en-US" sz="1808" dirty="0">
                  <a:solidFill>
                    <a:srgbClr val="D12995"/>
                  </a:solidFill>
                  <a:latin typeface="Open Sans Extra Bold"/>
                </a:rPr>
                <a:t>*</a:t>
              </a:r>
            </a:p>
            <a:p>
              <a:pPr>
                <a:lnSpc>
                  <a:spcPts val="2297"/>
                </a:lnSpc>
              </a:pPr>
              <a:endParaRPr lang="en-US" sz="1808" dirty="0">
                <a:solidFill>
                  <a:srgbClr val="D12995"/>
                </a:solidFill>
                <a:latin typeface="Open Sans Extra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8464" y="8952817"/>
            <a:ext cx="9432852" cy="2791622"/>
            <a:chOff x="0" y="-181685"/>
            <a:chExt cx="12406079" cy="4260169"/>
          </a:xfrm>
        </p:grpSpPr>
        <p:sp>
          <p:nvSpPr>
            <p:cNvPr id="24" name="AutoShape 24"/>
            <p:cNvSpPr/>
            <p:nvPr/>
          </p:nvSpPr>
          <p:spPr>
            <a:xfrm flipV="1">
              <a:off x="20033" y="437547"/>
              <a:ext cx="3221620" cy="12085"/>
            </a:xfrm>
            <a:prstGeom prst="line">
              <a:avLst/>
            </a:prstGeom>
            <a:ln w="215900" cap="flat">
              <a:solidFill>
                <a:srgbClr val="6DD1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2004" y="-181685"/>
              <a:ext cx="7414437" cy="671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1"/>
                </a:lnSpc>
              </a:pPr>
              <a:r>
                <a:rPr lang="en-US" sz="3000" dirty="0">
                  <a:solidFill>
                    <a:srgbClr val="545454"/>
                  </a:solidFill>
                  <a:latin typeface="Open Sans Extra Bold"/>
                </a:rPr>
                <a:t>CONTENUTO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70017" y="938176"/>
              <a:ext cx="12036062" cy="1934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Alle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ore 10.00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presso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aula magna del Cpi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incontro</a:t>
              </a:r>
              <a:endParaRPr lang="en-US" sz="1500" dirty="0">
                <a:solidFill>
                  <a:srgbClr val="000000"/>
                </a:solidFill>
                <a:latin typeface="Source Sans Pro"/>
              </a:endParaRPr>
            </a:p>
            <a:p>
              <a:pPr>
                <a:lnSpc>
                  <a:spcPts val="2250"/>
                </a:lnSpc>
              </a:pPr>
              <a:endParaRPr lang="en-US" sz="1500" dirty="0">
                <a:solidFill>
                  <a:srgbClr val="000000"/>
                </a:solidFill>
                <a:latin typeface="Source Sans Pro"/>
              </a:endParaRPr>
            </a:p>
            <a:p>
              <a:pPr>
                <a:lnSpc>
                  <a:spcPts val="2250"/>
                </a:lnSpc>
              </a:pP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Presentazione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delle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offerte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 e del Progetto Gol Formazione</a:t>
              </a:r>
            </a:p>
            <a:p>
              <a:pPr>
                <a:lnSpc>
                  <a:spcPts val="2250"/>
                </a:lnSpc>
              </a:pPr>
              <a:endParaRPr lang="en-US" sz="1500" dirty="0">
                <a:solidFill>
                  <a:srgbClr val="000000"/>
                </a:solidFill>
                <a:latin typeface="Source Sans Pro"/>
              </a:endParaRPr>
            </a:p>
            <a:p>
              <a:pPr>
                <a:lnSpc>
                  <a:spcPts val="2250"/>
                </a:lnSpc>
              </a:pP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Colloqui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indiduali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di </a:t>
              </a:r>
              <a:r>
                <a:rPr lang="en-US" sz="1500" dirty="0" err="1">
                  <a:solidFill>
                    <a:srgbClr val="000000"/>
                  </a:solidFill>
                  <a:latin typeface="Source Sans Pro"/>
                </a:rPr>
                <a:t>approfondimento</a:t>
              </a:r>
              <a:r>
                <a:rPr lang="en-US" sz="1500" dirty="0">
                  <a:solidFill>
                    <a:srgbClr val="000000"/>
                  </a:solidFill>
                  <a:latin typeface="Source Sans Pro"/>
                </a:rPr>
                <a:t>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50876"/>
              <a:ext cx="407853" cy="3127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7"/>
                </a:lnSpc>
              </a:pPr>
              <a:r>
                <a:rPr lang="en-US" sz="1808" dirty="0">
                  <a:solidFill>
                    <a:srgbClr val="D12995"/>
                  </a:solidFill>
                  <a:latin typeface="Open Sans Extra Bold"/>
                </a:rPr>
                <a:t>1</a:t>
              </a:r>
            </a:p>
            <a:p>
              <a:pPr>
                <a:lnSpc>
                  <a:spcPts val="2297"/>
                </a:lnSpc>
              </a:pPr>
              <a:endParaRPr lang="en-US" sz="1808" dirty="0">
                <a:solidFill>
                  <a:srgbClr val="D12995"/>
                </a:solidFill>
                <a:latin typeface="Open Sans Extra Bold"/>
              </a:endParaRPr>
            </a:p>
            <a:p>
              <a:pPr>
                <a:lnSpc>
                  <a:spcPts val="2297"/>
                </a:lnSpc>
              </a:pPr>
              <a:r>
                <a:rPr lang="en-US" sz="1808" dirty="0">
                  <a:solidFill>
                    <a:srgbClr val="D12995"/>
                  </a:solidFill>
                  <a:latin typeface="Open Sans Extra Bold"/>
                </a:rPr>
                <a:t>2</a:t>
              </a:r>
            </a:p>
            <a:p>
              <a:pPr>
                <a:lnSpc>
                  <a:spcPts val="2297"/>
                </a:lnSpc>
              </a:pPr>
              <a:endParaRPr lang="en-US" sz="1808" dirty="0">
                <a:solidFill>
                  <a:srgbClr val="D12995"/>
                </a:solidFill>
                <a:latin typeface="Open Sans Extra Bold"/>
              </a:endParaRPr>
            </a:p>
            <a:p>
              <a:pPr>
                <a:lnSpc>
                  <a:spcPts val="2297"/>
                </a:lnSpc>
              </a:pPr>
              <a:r>
                <a:rPr lang="en-US" sz="1808" dirty="0">
                  <a:solidFill>
                    <a:srgbClr val="D12995"/>
                  </a:solidFill>
                  <a:latin typeface="Open Sans Extra Bold"/>
                </a:rPr>
                <a:t>3	</a:t>
              </a:r>
            </a:p>
            <a:p>
              <a:pPr>
                <a:lnSpc>
                  <a:spcPts val="2297"/>
                </a:lnSpc>
              </a:pPr>
              <a:endParaRPr lang="en-US" sz="1808" dirty="0">
                <a:solidFill>
                  <a:srgbClr val="D12995"/>
                </a:solidFill>
                <a:latin typeface="Open Sans Extra Bold"/>
              </a:endParaRPr>
            </a:p>
            <a:p>
              <a:pPr>
                <a:lnSpc>
                  <a:spcPts val="2297"/>
                </a:lnSpc>
              </a:pPr>
              <a:endParaRPr lang="en-US" sz="1808" dirty="0">
                <a:solidFill>
                  <a:srgbClr val="D12995"/>
                </a:solidFill>
                <a:latin typeface="Open Sans Extra Bold"/>
              </a:endParaRPr>
            </a:p>
          </p:txBody>
        </p:sp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E91BD133-DD52-4DE3-BAB1-24B8A01F89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04" y="5255000"/>
            <a:ext cx="2285402" cy="2270333"/>
          </a:xfrm>
          <a:prstGeom prst="rect">
            <a:avLst/>
          </a:prstGeom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E78C1220-6AF2-4DC5-999F-8EF0394B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B5BFE284-E9FF-4FBD-AEEF-8139DC127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9A1A7E0-1D54-4481-997D-E55A5F5ED433}"/>
              </a:ext>
            </a:extLst>
          </p:cNvPr>
          <p:cNvSpPr txBox="1"/>
          <p:nvPr/>
        </p:nvSpPr>
        <p:spPr>
          <a:xfrm>
            <a:off x="301674" y="5356433"/>
            <a:ext cx="5617844" cy="37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97"/>
              </a:lnSpc>
            </a:pPr>
            <a:r>
              <a:rPr lang="en-US" sz="1800" dirty="0">
                <a:solidFill>
                  <a:srgbClr val="D12995"/>
                </a:solidFill>
                <a:latin typeface="Open Sans Extra Bold"/>
              </a:rPr>
              <a:t>*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405D1CD-A6D5-4271-9AE7-51B56B2F113A}"/>
              </a:ext>
            </a:extLst>
          </p:cNvPr>
          <p:cNvSpPr txBox="1"/>
          <p:nvPr/>
        </p:nvSpPr>
        <p:spPr>
          <a:xfrm>
            <a:off x="301674" y="5952988"/>
            <a:ext cx="5617844" cy="37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97"/>
              </a:lnSpc>
            </a:pPr>
            <a:r>
              <a:rPr lang="en-US" sz="1800" dirty="0">
                <a:solidFill>
                  <a:srgbClr val="D12995"/>
                </a:solidFill>
                <a:latin typeface="Open Sans Extra Bold"/>
              </a:rPr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159</Words>
  <Application>Microsoft Office PowerPoint</Application>
  <PresentationFormat>Personalizzato</PresentationFormat>
  <Paragraphs>35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Calibri</vt:lpstr>
      <vt:lpstr>Source Sans Pro Bold</vt:lpstr>
      <vt:lpstr>Sifonn</vt:lpstr>
      <vt:lpstr>Arial</vt:lpstr>
      <vt:lpstr>Source Sans Pro</vt:lpstr>
      <vt:lpstr>Open Sans Extra Bold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 SFL</dc:title>
  <dc:creator>Gabriela Cercaci</dc:creator>
  <cp:lastModifiedBy>Federico Vita</cp:lastModifiedBy>
  <cp:revision>31</cp:revision>
  <cp:lastPrinted>2024-05-28T10:07:01Z</cp:lastPrinted>
  <dcterms:created xsi:type="dcterms:W3CDTF">2006-08-16T00:00:00Z</dcterms:created>
  <dcterms:modified xsi:type="dcterms:W3CDTF">2024-05-29T08:55:18Z</dcterms:modified>
  <dc:identifier>DAFug4zKYmk</dc:identifier>
</cp:coreProperties>
</file>